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5" r:id="rId2"/>
    <p:sldId id="276" r:id="rId3"/>
    <p:sldId id="277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3" autoAdjust="0"/>
    <p:restoredTop sz="94696"/>
  </p:normalViewPr>
  <p:slideViewPr>
    <p:cSldViewPr snapToGrid="0" snapToObjects="1">
      <p:cViewPr>
        <p:scale>
          <a:sx n="80" d="100"/>
          <a:sy n="80" d="100"/>
        </p:scale>
        <p:origin x="46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31F5-2233-7D45-9E29-9260E5B960E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2E04-4816-F54C-8D3D-E14DA20E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5917-0604-C54C-9801-82E957D1E93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7F6E-4933-1947-84F5-9B74E236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Monday, April 24,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are we doing today?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19305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Peer-grade LT12 Attempt 1</a:t>
            </a:r>
          </a:p>
          <a:p>
            <a:r>
              <a:rPr lang="en-US" dirty="0" smtClean="0"/>
              <a:t>Mutation Reading (finish for Homework)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68825" y="1535113"/>
            <a:ext cx="4346575" cy="6397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Entry Task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68825" y="2174875"/>
            <a:ext cx="4346575" cy="40735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What do you think of when you </a:t>
            </a:r>
            <a:r>
              <a:rPr lang="en-US" dirty="0" smtClean="0"/>
              <a:t>hear the word </a:t>
            </a:r>
            <a:r>
              <a:rPr lang="en-US" b="1" u="sng" dirty="0" smtClean="0"/>
              <a:t>mutation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Radiation</a:t>
            </a:r>
          </a:p>
          <a:p>
            <a:r>
              <a:rPr lang="en-US" dirty="0" smtClean="0"/>
              <a:t>Extra limbs</a:t>
            </a:r>
          </a:p>
          <a:p>
            <a:r>
              <a:rPr lang="en-US" dirty="0" smtClean="0"/>
              <a:t>A change</a:t>
            </a:r>
          </a:p>
          <a:p>
            <a:r>
              <a:rPr lang="en-US" dirty="0" smtClean="0"/>
              <a:t>Something splitting into halves</a:t>
            </a:r>
          </a:p>
          <a:p>
            <a:r>
              <a:rPr lang="en-US" dirty="0" smtClean="0"/>
              <a:t>X-men</a:t>
            </a:r>
          </a:p>
          <a:p>
            <a:r>
              <a:rPr lang="en-US" dirty="0" smtClean="0"/>
              <a:t>TMNT</a:t>
            </a:r>
          </a:p>
          <a:p>
            <a:r>
              <a:rPr lang="en-US" dirty="0" smtClean="0"/>
              <a:t>Change in DNA that you didn’t inherit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1000" y="4110110"/>
            <a:ext cx="4040188" cy="457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Reminders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81000" y="4572000"/>
            <a:ext cx="4040188" cy="16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LT12 Attempt 2 on Tues/Wed this week</a:t>
            </a:r>
          </a:p>
          <a:p>
            <a:r>
              <a:rPr lang="en-US" dirty="0" smtClean="0"/>
              <a:t>Double Block Schedule</a:t>
            </a:r>
          </a:p>
        </p:txBody>
      </p:sp>
    </p:spTree>
    <p:extLst>
      <p:ext uri="{BB962C8B-B14F-4D97-AF65-F5344CB8AC3E}">
        <p14:creationId xmlns:p14="http://schemas.microsoft.com/office/powerpoint/2010/main" val="5673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871" y="1541086"/>
            <a:ext cx="49403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39" y="1541086"/>
            <a:ext cx="3510673" cy="3209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4627186"/>
            <a:ext cx="613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I can</a:t>
            </a:r>
            <a:r>
              <a:rPr lang="en-US" dirty="0" smtClean="0"/>
              <a:t> explain different types of mutations at the atomic-molecular scale (DNA)</a:t>
            </a:r>
          </a:p>
          <a:p>
            <a:r>
              <a:rPr lang="en-US" i="1" dirty="0" smtClean="0"/>
              <a:t>I can </a:t>
            </a:r>
            <a:r>
              <a:rPr lang="en-US" dirty="0" smtClean="0"/>
              <a:t>name environmental factors that contribute to mutation</a:t>
            </a:r>
          </a:p>
          <a:p>
            <a:r>
              <a:rPr lang="en-US" i="1" dirty="0" smtClean="0"/>
              <a:t>I can </a:t>
            </a:r>
            <a:r>
              <a:rPr lang="en-US" dirty="0" smtClean="0"/>
              <a:t>explain why some mutations do not lead to variation in offspring, but others do</a:t>
            </a:r>
          </a:p>
          <a:p>
            <a:endParaRPr lang="en-US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Work on the Mutation reading together and finish for homework.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5 minutes: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</a:t>
            </a:r>
            <a:r>
              <a:rPr lang="en-US" dirty="0" smtClean="0"/>
              <a:t>out your daily reflection!  What was a big idea from today?  Unanswered questions?  Something you learned?</a:t>
            </a:r>
            <a:endParaRPr lang="en-US" dirty="0"/>
          </a:p>
        </p:txBody>
      </p:sp>
      <p:pic>
        <p:nvPicPr>
          <p:cNvPr id="1026" name="Picture 2" descr="http://mykindofparenting.com/wp-content/uploads/2015/12/5_min_blue_c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" y="3868542"/>
            <a:ext cx="2595440" cy="25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usee-rodin.fr/sites/musee/files/styles/zoom/public/resourceSpace/3564_fee51463caa859c.jpg?itok=NE478a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0" y="3848770"/>
            <a:ext cx="2404794" cy="26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146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Monday, April 24, 2017</vt:lpstr>
      <vt:lpstr>Mutation</vt:lpstr>
      <vt:lpstr>Mutation Learning Objectives</vt:lpstr>
      <vt:lpstr>Last 5 minutes: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March 9, 2015</dc:title>
  <dc:creator>Emily Wang</dc:creator>
  <cp:lastModifiedBy>Wang, Emily M</cp:lastModifiedBy>
  <cp:revision>41</cp:revision>
  <dcterms:created xsi:type="dcterms:W3CDTF">2015-03-09T04:55:56Z</dcterms:created>
  <dcterms:modified xsi:type="dcterms:W3CDTF">2017-04-24T17:38:25Z</dcterms:modified>
</cp:coreProperties>
</file>