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06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30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E9420-55B2-1541-8B3E-900D17EF095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12CAB-43A4-2945-99EB-14BDC8D86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9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A6A1-CC49-6742-AA86-8BFA5D6B32F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A571-8BFB-7B47-85B1-09F26EF36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2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A6A1-CC49-6742-AA86-8BFA5D6B32F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A571-8BFB-7B47-85B1-09F26EF36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2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A6A1-CC49-6742-AA86-8BFA5D6B32F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A571-8BFB-7B47-85B1-09F26EF36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1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A6A1-CC49-6742-AA86-8BFA5D6B32F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A571-8BFB-7B47-85B1-09F26EF36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8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A6A1-CC49-6742-AA86-8BFA5D6B32F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A571-8BFB-7B47-85B1-09F26EF36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A6A1-CC49-6742-AA86-8BFA5D6B32F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A571-8BFB-7B47-85B1-09F26EF36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6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A6A1-CC49-6742-AA86-8BFA5D6B32F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A571-8BFB-7B47-85B1-09F26EF36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8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A6A1-CC49-6742-AA86-8BFA5D6B32F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A571-8BFB-7B47-85B1-09F26EF36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02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A6A1-CC49-6742-AA86-8BFA5D6B32F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A571-8BFB-7B47-85B1-09F26EF36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99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A6A1-CC49-6742-AA86-8BFA5D6B32F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A571-8BFB-7B47-85B1-09F26EF36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A6A1-CC49-6742-AA86-8BFA5D6B32F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A571-8BFB-7B47-85B1-09F26EF36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26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7A6A1-CC49-6742-AA86-8BFA5D6B32F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4A571-8BFB-7B47-85B1-09F26EF36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G7uCskUOrA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Tuesday, March 7, 2017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we doing today?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Continue Protein Synthesis Assignments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55445" y="1535113"/>
            <a:ext cx="3931355" cy="63976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Entry Task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55445" y="2174875"/>
            <a:ext cx="3931356" cy="3951288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Watch </a:t>
            </a:r>
            <a:r>
              <a:rPr lang="en-US" sz="1050" b="1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sz="1050" b="1" dirty="0" smtClean="0">
                <a:solidFill>
                  <a:srgbClr val="FF0000"/>
                </a:solidFill>
                <a:hlinkClick r:id="rId2"/>
              </a:rPr>
              <a:t>www.youtube.com/watch?v=gG7uCskUOrA</a:t>
            </a:r>
            <a:endParaRPr lang="en-US" sz="1050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Where does your body make proteins?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How does DNA help your body </a:t>
            </a:r>
            <a:r>
              <a:rPr lang="en-US" b="1" smtClean="0">
                <a:solidFill>
                  <a:srgbClr val="FF0000"/>
                </a:solidFill>
              </a:rPr>
              <a:t>make proteins?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56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913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Electronic devices can be used for assignments only.  No other recreational use permitted.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Use your class time constructively.  You are given a grade every day on your participation.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Get stamps for assignments during the first or last 10 minutes of class.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To be on track, be in middle of Assignment 8 by today (Computer Protein Synthesis simulations)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79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104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Tuesday, March 7, 2017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February 13, 2015</dc:title>
  <dc:creator>Emily Wang</dc:creator>
  <cp:lastModifiedBy>Wang, Emily M</cp:lastModifiedBy>
  <cp:revision>58</cp:revision>
  <dcterms:created xsi:type="dcterms:W3CDTF">2015-02-19T15:12:00Z</dcterms:created>
  <dcterms:modified xsi:type="dcterms:W3CDTF">2017-03-08T22:16:10Z</dcterms:modified>
</cp:coreProperties>
</file>